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9" r:id="rId7"/>
    <p:sldMasterId id="2147484066" r:id="rId8"/>
  </p:sldMasterIdLst>
  <p:notesMasterIdLst>
    <p:notesMasterId r:id="rId54"/>
  </p:notesMasterIdLst>
  <p:handoutMasterIdLst>
    <p:handoutMasterId r:id="rId55"/>
  </p:handoutMasterIdLst>
  <p:sldIdLst>
    <p:sldId id="575" r:id="rId9"/>
    <p:sldId id="582" r:id="rId10"/>
    <p:sldId id="571" r:id="rId11"/>
    <p:sldId id="518" r:id="rId12"/>
    <p:sldId id="562" r:id="rId13"/>
    <p:sldId id="523" r:id="rId14"/>
    <p:sldId id="524" r:id="rId15"/>
    <p:sldId id="517" r:id="rId16"/>
    <p:sldId id="564" r:id="rId17"/>
    <p:sldId id="565" r:id="rId18"/>
    <p:sldId id="566" r:id="rId19"/>
    <p:sldId id="567" r:id="rId20"/>
    <p:sldId id="568" r:id="rId21"/>
    <p:sldId id="569" r:id="rId22"/>
    <p:sldId id="570" r:id="rId23"/>
    <p:sldId id="512" r:id="rId24"/>
    <p:sldId id="549" r:id="rId25"/>
    <p:sldId id="554" r:id="rId26"/>
    <p:sldId id="560" r:id="rId27"/>
    <p:sldId id="553" r:id="rId28"/>
    <p:sldId id="558" r:id="rId29"/>
    <p:sldId id="559" r:id="rId30"/>
    <p:sldId id="552" r:id="rId31"/>
    <p:sldId id="563" r:id="rId32"/>
    <p:sldId id="583" r:id="rId33"/>
    <p:sldId id="584" r:id="rId34"/>
    <p:sldId id="585" r:id="rId35"/>
    <p:sldId id="586" r:id="rId36"/>
    <p:sldId id="587" r:id="rId37"/>
    <p:sldId id="588" r:id="rId38"/>
    <p:sldId id="513" r:id="rId39"/>
    <p:sldId id="547" r:id="rId40"/>
    <p:sldId id="548" r:id="rId41"/>
    <p:sldId id="546" r:id="rId42"/>
    <p:sldId id="527" r:id="rId43"/>
    <p:sldId id="543" r:id="rId44"/>
    <p:sldId id="544" r:id="rId45"/>
    <p:sldId id="542" r:id="rId46"/>
    <p:sldId id="541" r:id="rId47"/>
    <p:sldId id="545" r:id="rId48"/>
    <p:sldId id="515" r:id="rId49"/>
    <p:sldId id="539" r:id="rId50"/>
    <p:sldId id="574" r:id="rId51"/>
    <p:sldId id="531" r:id="rId52"/>
    <p:sldId id="576" r:id="rId53"/>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75"/>
            <p14:sldId id="582"/>
            <p14:sldId id="571"/>
            <p14:sldId id="518"/>
            <p14:sldId id="562"/>
            <p14:sldId id="523"/>
            <p14:sldId id="524"/>
            <p14:sldId id="517"/>
            <p14:sldId id="564"/>
            <p14:sldId id="565"/>
            <p14:sldId id="566"/>
            <p14:sldId id="567"/>
            <p14:sldId id="568"/>
            <p14:sldId id="569"/>
            <p14:sldId id="570"/>
            <p14:sldId id="512"/>
            <p14:sldId id="549"/>
            <p14:sldId id="554"/>
            <p14:sldId id="560"/>
            <p14:sldId id="553"/>
            <p14:sldId id="558"/>
            <p14:sldId id="559"/>
            <p14:sldId id="552"/>
            <p14:sldId id="563"/>
            <p14:sldId id="583"/>
            <p14:sldId id="584"/>
            <p14:sldId id="585"/>
            <p14:sldId id="586"/>
            <p14:sldId id="587"/>
            <p14:sldId id="588"/>
            <p14:sldId id="513"/>
            <p14:sldId id="547"/>
            <p14:sldId id="548"/>
            <p14:sldId id="546"/>
            <p14:sldId id="527"/>
            <p14:sldId id="543"/>
            <p14:sldId id="544"/>
            <p14:sldId id="542"/>
            <p14:sldId id="541"/>
            <p14:sldId id="545"/>
            <p14:sldId id="515"/>
            <p14:sldId id="539"/>
            <p14:sldId id="574"/>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7D7"/>
    <a:srgbClr val="2C2C2C"/>
    <a:srgbClr val="FFFF00"/>
    <a:srgbClr val="FFFFFF"/>
    <a:srgbClr val="C00000"/>
    <a:srgbClr val="FCFCFC"/>
    <a:srgbClr val="505050"/>
    <a:srgbClr val="FF8C0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2" autoAdjust="0"/>
    <p:restoredTop sz="82595" autoAdjust="0"/>
  </p:normalViewPr>
  <p:slideViewPr>
    <p:cSldViewPr snapToGrid="0" showGuides="1">
      <p:cViewPr varScale="1">
        <p:scale>
          <a:sx n="127" d="100"/>
          <a:sy n="127" d="100"/>
        </p:scale>
        <p:origin x="912" y="114"/>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4/28/2015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4/28/2015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4/28/2015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296865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 from: https://openclipart.org/detail/2812/soldek</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31342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images from:</a:t>
            </a:r>
          </a:p>
          <a:p>
            <a:r>
              <a:rPr lang="en-US" dirty="0" smtClean="0"/>
              <a:t>https://openclipart.org/detail/2812/soldek</a:t>
            </a: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304214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Dragon</a:t>
            </a:r>
            <a:r>
              <a:rPr lang="en-US" baseline="0" dirty="0" smtClean="0"/>
              <a:t> from: https://openclipart.org/detail/1057/ddraig</a:t>
            </a:r>
          </a:p>
          <a:p>
            <a:r>
              <a:rPr lang="en-US" baseline="0" dirty="0" smtClean="0"/>
              <a:t>Public domain</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7</a:t>
            </a:fld>
            <a:endParaRPr lang="en-US" dirty="0"/>
          </a:p>
        </p:txBody>
      </p:sp>
    </p:spTree>
    <p:extLst>
      <p:ext uri="{BB962C8B-B14F-4D97-AF65-F5344CB8AC3E}">
        <p14:creationId xmlns:p14="http://schemas.microsoft.com/office/powerpoint/2010/main" val="186875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38892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925568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1136984"/>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86681817"/>
      </p:ext>
    </p:extLst>
  </p:cSld>
  <p:clrMapOvr>
    <a:masterClrMapping/>
  </p:clrMapOvr>
  <p:transition>
    <p:fade/>
  </p:transition>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22089977"/>
      </p:ext>
    </p:extLst>
  </p:cSld>
  <p:clrMapOvr>
    <a:masterClrMapping/>
  </p:clrMapOvr>
  <p:transition>
    <p:fade/>
  </p:transition>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84631460"/>
      </p:ext>
    </p:extLst>
  </p:cSld>
  <p:clrMapOvr>
    <a:masterClrMapping/>
  </p:clrMapOvr>
  <p:transition>
    <p:fade/>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45009949"/>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3611166"/>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04929148"/>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62" indent="-177428">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81" indent="-252134">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3212950"/>
      </p:ext>
    </p:extLst>
  </p:cSld>
  <p:clrMapOvr>
    <a:masterClrMapping/>
  </p:clrMapOvr>
  <p:transition>
    <p:fade/>
  </p:transition>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25840"/>
      </p:ext>
    </p:extLst>
  </p:cSld>
  <p:clrMapOvr>
    <a:masterClrMapping/>
  </p:clrMapOvr>
  <p:transition>
    <p:fade/>
  </p:transition>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Tree>
    <p:extLst>
      <p:ext uri="{BB962C8B-B14F-4D97-AF65-F5344CB8AC3E}">
        <p14:creationId xmlns:p14="http://schemas.microsoft.com/office/powerpoint/2010/main" val="2868354961"/>
      </p:ext>
    </p:extLst>
  </p:cSld>
  <p:clrMapOvr>
    <a:masterClrMapping/>
  </p:clrMapOvr>
  <p:transition>
    <p:fade/>
  </p:transition>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2015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53" y="2314271"/>
            <a:ext cx="2420347" cy="515981"/>
          </a:xfrm>
          <a:prstGeom prst="rect">
            <a:avLst/>
          </a:prstGeom>
        </p:spPr>
      </p:pic>
    </p:spTree>
    <p:extLst>
      <p:ext uri="{BB962C8B-B14F-4D97-AF65-F5344CB8AC3E}">
        <p14:creationId xmlns:p14="http://schemas.microsoft.com/office/powerpoint/2010/main" val="1160620394"/>
      </p:ext>
    </p:extLst>
  </p:cSld>
  <p:clrMapOvr>
    <a:masterClrMapping/>
  </p:clrMapOvr>
  <p:transition>
    <p:fade/>
  </p:transition>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83882131"/>
      </p:ext>
    </p:extLst>
  </p:cSld>
  <p:clrMapOvr>
    <a:masterClrMapping/>
  </p:clrMapOvr>
  <p:transition>
    <p:fade/>
  </p:transition>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8054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462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21087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2818974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708290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8493569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3224971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1778890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431957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8738743"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082764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39547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1304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686219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338155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buFont typeface="Arial" pitchFamily="34" charset="0"/>
              <a:buNone/>
              <a:tabLst/>
              <a:defRPr/>
            </a:pPr>
            <a:r>
              <a:rPr lang="en-US" smtClean="0"/>
              <a:t>Click to edit Master text styles</a:t>
            </a:r>
          </a:p>
        </p:txBody>
      </p:sp>
    </p:spTree>
    <p:extLst>
      <p:ext uri="{BB962C8B-B14F-4D97-AF65-F5344CB8AC3E}">
        <p14:creationId xmlns:p14="http://schemas.microsoft.com/office/powerpoint/2010/main" val="76943048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2083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58713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74122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62" indent="-1774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81" indent="-25213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7939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01530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807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6461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784728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7" r:id="rId17"/>
    <p:sldLayoutId id="2147484058" r:id="rId18"/>
    <p:sldLayoutId id="2147484059" r:id="rId19"/>
    <p:sldLayoutId id="2147484060" r:id="rId20"/>
    <p:sldLayoutId id="2147484061" r:id="rId21"/>
    <p:sldLayoutId id="2147484062" r:id="rId22"/>
    <p:sldLayoutId id="2147484064" r:id="rId23"/>
  </p:sldLayoutIdLst>
  <p:transition>
    <p:fade/>
  </p:transition>
  <p:timing>
    <p:tnLst>
      <p:par>
        <p:cTn id="1" dur="indefinite" restart="never" nodeType="tmRoot"/>
      </p:par>
    </p:tnLst>
  </p:timing>
  <p:hf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943693206"/>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77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pPr marL="0" indent="0">
              <a:buNone/>
            </a:pPr>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pPr marL="0" indent="0">
              <a:buNone/>
            </a:pPr>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pPr marL="0" indent="0">
              <a:buNone/>
            </a:pPr>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pPr marL="0" indent="0">
              <a:buNone/>
            </a:pPr>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a:xfrm>
            <a:off x="53496" y="4549775"/>
            <a:ext cx="8402638" cy="546100"/>
          </a:xfrm>
        </p:spPr>
        <p:txBody>
          <a:bodyPr/>
          <a:lstStyle/>
          <a:p>
            <a:pPr marL="0" indent="0">
              <a:buNone/>
            </a:pPr>
            <a:r>
              <a:rPr lang="en-US" dirty="0" smtClean="0"/>
              <a:t>Works for </a:t>
            </a:r>
            <a:r>
              <a:rPr lang="en-US" b="1" dirty="0" smtClean="0"/>
              <a:t>Project Spartan </a:t>
            </a:r>
            <a:r>
              <a:rPr lang="en-US" dirty="0" smtClean="0"/>
              <a:t>too! </a:t>
            </a:r>
            <a:endParaRPr lang="en-US" dirty="0"/>
          </a:p>
          <a:p>
            <a:pPr marL="0" indent="0">
              <a:buNone/>
            </a:pPr>
            <a:r>
              <a:rPr lang="en-US" sz="1050" dirty="0" smtClean="0"/>
              <a:t>It’s going to be your best bet for the preview 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pPr marL="0" indent="0">
              <a:buNone/>
            </a:pPr>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a:xfrm>
            <a:off x="53496" y="4540250"/>
            <a:ext cx="8402638" cy="546100"/>
          </a:xfrm>
        </p:spPr>
        <p:txBody>
          <a:bodyPr/>
          <a:lstStyle/>
          <a:p>
            <a:pPr marL="0" indent="0">
              <a:buNone/>
            </a:pPr>
            <a:r>
              <a:rPr lang="en-US" dirty="0" smtClean="0"/>
              <a:t>Brand new tool</a:t>
            </a:r>
          </a:p>
          <a:p>
            <a:pPr marL="0" indent="0">
              <a:buNone/>
            </a:pPr>
            <a:r>
              <a:rPr lang="en-US" sz="1200" dirty="0" smtClean="0"/>
              <a:t>built in HTML &amp; TypeScript</a:t>
            </a:r>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smtClean="0"/>
              <a:t>&lt;Insert Session Code Here&gt;</a:t>
            </a:r>
            <a:endParaRPr lang="en-US" dirty="0"/>
          </a:p>
        </p:txBody>
      </p:sp>
      <p:sp>
        <p:nvSpPr>
          <p:cNvPr id="2" name="Title 1"/>
          <p:cNvSpPr>
            <a:spLocks noGrp="1"/>
          </p:cNvSpPr>
          <p:nvPr>
            <p:ph type="title"/>
          </p:nvPr>
        </p:nvSpPr>
        <p:spPr/>
        <p:txBody>
          <a:bodyPr/>
          <a:lstStyle/>
          <a:p>
            <a:r>
              <a:rPr lang="en-US" dirty="0" smtClean="0"/>
              <a:t>What’s new in F12 </a:t>
            </a:r>
            <a:r>
              <a:rPr lang="en-US" smtClean="0"/>
              <a:t>for Project Spartan</a:t>
            </a:r>
            <a:endParaRPr lang="en-US" dirty="0"/>
          </a:p>
        </p:txBody>
      </p:sp>
      <p:sp>
        <p:nvSpPr>
          <p:cNvPr id="3" name="Subtitle 2"/>
          <p:cNvSpPr>
            <a:spLocks noGrp="1"/>
          </p:cNvSpPr>
          <p:nvPr>
            <p:ph type="body" sz="quarter" idx="13"/>
          </p:nvPr>
        </p:nvSpPr>
        <p:spPr>
          <a:xfrm>
            <a:off x="201976" y="226212"/>
            <a:ext cx="4850084" cy="1120307"/>
          </a:xfrm>
        </p:spPr>
        <p:txBody>
          <a:bodyPr/>
          <a:lstStyle/>
          <a:p>
            <a:r>
              <a:rPr lang="en-US" sz="1800" dirty="0" smtClean="0"/>
              <a:t>Andy Sterland</a:t>
            </a:r>
          </a:p>
          <a:p>
            <a:r>
              <a:rPr lang="en-US" sz="1400" dirty="0" smtClean="0"/>
              <a:t>@</a:t>
            </a:r>
            <a:r>
              <a:rPr lang="en-US" sz="1400" dirty="0" err="1" smtClean="0"/>
              <a:t>AndySterland</a:t>
            </a:r>
            <a:r>
              <a:rPr lang="en-US" sz="1400" dirty="0" smtClean="0"/>
              <a:t> | Andy.Sterland@microsoft.com</a:t>
            </a:r>
            <a:endParaRPr lang="en-US" sz="1400" dirty="0"/>
          </a:p>
          <a:p>
            <a:r>
              <a:rPr lang="en-US" sz="1000" dirty="0"/>
              <a:t>Senior Program Manager, Visual Studio, Web </a:t>
            </a:r>
            <a:r>
              <a:rPr lang="en-US" sz="1000" dirty="0" smtClean="0"/>
              <a:t>Diagnostics</a:t>
            </a:r>
          </a:p>
          <a:p>
            <a:r>
              <a:rPr lang="en-US" sz="1000" dirty="0" smtClean="0"/>
              <a:t>Making Your Web Site Rock with F12 </a:t>
            </a:r>
            <a:endParaRPr lang="en-US" sz="1000" dirty="0"/>
          </a:p>
        </p:txBody>
      </p:sp>
      <p:pic>
        <p:nvPicPr>
          <p:cNvPr id="5" name="Picture 4"/>
          <p:cNvPicPr>
            <a:picLocks noChangeAspect="1"/>
          </p:cNvPicPr>
          <p:nvPr/>
        </p:nvPicPr>
        <p:blipFill>
          <a:blip r:embed="rId3"/>
          <a:stretch>
            <a:fillRect/>
          </a:stretch>
        </p:blipFill>
        <p:spPr>
          <a:xfrm>
            <a:off x="7820992" y="117640"/>
            <a:ext cx="1121079" cy="1121079"/>
          </a:xfrm>
          <a:prstGeom prst="rect">
            <a:avLst/>
          </a:prstGeom>
        </p:spPr>
      </p:pic>
    </p:spTree>
    <p:extLst>
      <p:ext uri="{BB962C8B-B14F-4D97-AF65-F5344CB8AC3E}">
        <p14:creationId xmlns:p14="http://schemas.microsoft.com/office/powerpoint/2010/main" val="1009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164461"/>
            <a:ext cx="4053072" cy="814582"/>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3127446"/>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t>better source </a:t>
            </a:r>
            <a:r>
              <a:rPr lang="en-US" sz="1600" dirty="0" smtClean="0"/>
              <a:t>navigation</a:t>
            </a:r>
          </a:p>
          <a:p>
            <a:pPr algn="r"/>
            <a:r>
              <a:rPr lang="en-US" sz="1600" dirty="0" smtClean="0"/>
              <a:t>find references</a:t>
            </a:r>
          </a:p>
          <a:p>
            <a:pPr algn="r"/>
            <a:r>
              <a:rPr lang="en-US" sz="1600" dirty="0" smtClean="0"/>
              <a:t>go to definition</a:t>
            </a:r>
          </a:p>
        </p:txBody>
      </p:sp>
    </p:spTree>
    <p:extLst>
      <p:ext uri="{BB962C8B-B14F-4D97-AF65-F5344CB8AC3E}">
        <p14:creationId xmlns:p14="http://schemas.microsoft.com/office/powerpoint/2010/main" val="211878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45555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with pretty colors for LESS and SASS</a:t>
            </a:r>
            <a:endParaRPr lang="en-US" dirty="0"/>
          </a:p>
        </p:txBody>
      </p:sp>
    </p:spTree>
    <p:extLst>
      <p:ext uri="{BB962C8B-B14F-4D97-AF65-F5344CB8AC3E}">
        <p14:creationId xmlns:p14="http://schemas.microsoft.com/office/powerpoint/2010/main" val="2554779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CSS</a:t>
            </a:r>
            <a:endParaRPr lang="en-US" dirty="0"/>
          </a:p>
        </p:txBody>
      </p:sp>
    </p:spTree>
    <p:extLst>
      <p:ext uri="{BB962C8B-B14F-4D97-AF65-F5344CB8AC3E}">
        <p14:creationId xmlns:p14="http://schemas.microsoft.com/office/powerpoint/2010/main" val="47036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282735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851" t="22258" r="24850" b="24553"/>
          <a:stretch/>
        </p:blipFill>
        <p:spPr>
          <a:xfrm>
            <a:off x="1168269" y="1710494"/>
            <a:ext cx="1774707" cy="187670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1646468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pPr marL="0" indent="0">
              <a:buNone/>
            </a:pPr>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pPr marL="0" indent="0">
              <a:buNone/>
            </a:pPr>
            <a:r>
              <a:rPr lang="en-US" dirty="0" smtClean="0"/>
              <a:t>JavaScript profiler now integrated into performance tool</a:t>
            </a:r>
            <a:br>
              <a:rPr lang="en-US" dirty="0" smtClean="0"/>
            </a:br>
            <a:r>
              <a:rPr lang="en-US" sz="1200" dirty="0" smtClean="0"/>
              <a:t>sampled so way less overhead than the old 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User marks help you tailor the profiler view</a:t>
            </a:r>
            <a:br>
              <a:rPr lang="en-US" dirty="0" smtClean="0"/>
            </a:b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368106"/>
            <a:ext cx="4053072" cy="407291"/>
          </a:xfrm>
        </p:spPr>
        <p:txBody>
          <a:bodyPr/>
          <a:lstStyle/>
          <a:p>
            <a:pPr marL="0" indent="0">
              <a:buNone/>
            </a:pPr>
            <a:r>
              <a:rPr lang="en-US" dirty="0" smtClean="0"/>
              <a:t>Sourcemaps ♥ CSS</a:t>
            </a:r>
            <a:endParaRPr lang="en-US"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a:t>better 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364394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168510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with pretty colors for LESS and SASS</a:t>
            </a:r>
            <a:endParaRPr lang="en-US" dirty="0"/>
          </a:p>
        </p:txBody>
      </p:sp>
    </p:spTree>
    <p:extLst>
      <p:ext uri="{BB962C8B-B14F-4D97-AF65-F5344CB8AC3E}">
        <p14:creationId xmlns:p14="http://schemas.microsoft.com/office/powerpoint/2010/main" val="261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CSS</a:t>
            </a:r>
            <a:endParaRPr lang="en-US" dirty="0"/>
          </a:p>
        </p:txBody>
      </p:sp>
    </p:spTree>
    <p:extLst>
      <p:ext uri="{BB962C8B-B14F-4D97-AF65-F5344CB8AC3E}">
        <p14:creationId xmlns:p14="http://schemas.microsoft.com/office/powerpoint/2010/main" val="239581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39753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a:t>Project Spartan </a:t>
            </a:r>
            <a:r>
              <a:rPr lang="en-US" sz="2000" dirty="0" smtClean="0"/>
              <a:t>to finish turning F12 around and get her going in the right direction</a:t>
            </a:r>
            <a:endParaRPr lang="en-US" sz="2000" dirty="0"/>
          </a:p>
        </p:txBody>
      </p:sp>
      <p:sp>
        <p:nvSpPr>
          <p:cNvPr id="3" name="Text Placeholder 2"/>
          <p:cNvSpPr>
            <a:spLocks noGrp="1"/>
          </p:cNvSpPr>
          <p:nvPr>
            <p:ph type="body" sz="quarter" idx="17"/>
          </p:nvPr>
        </p:nvSpPr>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392888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pPr marL="0" indent="0">
              <a:buNone/>
            </a:pPr>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729039" y="1386812"/>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pic>
        <p:nvPicPr>
          <p:cNvPr id="16" name="Picture Placeholder 15"/>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434" r="12434"/>
          <a:stretch>
            <a:fillRect/>
          </a:stretch>
        </p:blipFill>
        <p:spPr/>
      </p:pic>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369332"/>
          </a:xfrm>
          <a:prstGeom prst="rect">
            <a:avLst/>
          </a:prstGeom>
          <a:noFill/>
        </p:spPr>
        <p:txBody>
          <a:bodyPr wrap="square" rtlCol="0">
            <a:spAutoFit/>
          </a:bodyPr>
          <a:lstStyle/>
          <a:p>
            <a:pPr algn="ctr"/>
            <a:r>
              <a:rPr lang="en-US" dirty="0" smtClean="0">
                <a:solidFill>
                  <a:schemeClr val="bg2"/>
                </a:solidFill>
              </a:rPr>
              <a:t>QUESTIONS</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8" name="Right Arrow 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Bent Arrow 9"/>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Rectangle 10"/>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13" name="TextBox 12"/>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14" name="TextBox 13"/>
          <p:cNvSpPr txBox="1"/>
          <p:nvPr/>
        </p:nvSpPr>
        <p:spPr>
          <a:xfrm>
            <a:off x="5868031" y="1555015"/>
            <a:ext cx="2909258"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Project Spartan</a:t>
            </a:r>
          </a:p>
        </p:txBody>
      </p:sp>
      <p:pic>
        <p:nvPicPr>
          <p:cNvPr id="1026"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852" y="2083977"/>
            <a:ext cx="337736"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11" y="2070298"/>
            <a:ext cx="1603779" cy="1111082"/>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1"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3074"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42" y="3791286"/>
            <a:ext cx="477026" cy="43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EEE94EB1-FFA0-4413-83B2-97A88F7E836D}"/>
    </a:ext>
  </a:extLst>
</a:theme>
</file>

<file path=ppt/theme/theme5.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03EAB245-824B-4D29-95F8-5674E8B07F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Props1.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3.xml><?xml version="1.0" encoding="utf-8"?>
<ds:datastoreItem xmlns:ds="http://schemas.openxmlformats.org/officeDocument/2006/customXml" ds:itemID="{25AB18E5-4343-4E62-90ED-3D698B0CB22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5afe31e8-a1d3-4aba-b752-2ab34dcd3f4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652</Words>
  <Application>Microsoft Office PowerPoint</Application>
  <PresentationFormat>On-screen Show (16:9)</PresentationFormat>
  <Paragraphs>131</Paragraphs>
  <Slides>45</Slides>
  <Notes>4</Notes>
  <HiddenSlides>27</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45</vt:i4>
      </vt:variant>
    </vt:vector>
  </HeadingPairs>
  <TitlesOfParts>
    <vt:vector size="59" baseType="lpstr">
      <vt:lpstr>ＭＳ Ｐゴシック</vt:lpstr>
      <vt:lpstr>Arial</vt:lpstr>
      <vt:lpstr>Avenir LT Pro 45 Book</vt:lpstr>
      <vt:lpstr>Calibri</vt:lpstr>
      <vt:lpstr>Consolas</vt:lpstr>
      <vt:lpstr>Courier New</vt:lpstr>
      <vt:lpstr>Lucida Grande</vt:lpstr>
      <vt:lpstr>Segoe UI</vt:lpstr>
      <vt:lpstr>Segoe UI Light</vt:lpstr>
      <vt:lpstr>Color Background</vt:lpstr>
      <vt:lpstr>White Background</vt:lpstr>
      <vt:lpstr>Photography</vt:lpstr>
      <vt:lpstr>5-30629_Build_Template_WHITE</vt:lpstr>
      <vt:lpstr>5-30629_Build_Template_DARK BLUE</vt:lpstr>
      <vt:lpstr>PowerPoint Presentation</vt:lpstr>
      <vt:lpstr>What’s new in F12 for Project Spartan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2015-04-28T22:53:03Z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